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9" r:id="rId5"/>
    <p:sldId id="265" r:id="rId6"/>
    <p:sldId id="266" r:id="rId7"/>
    <p:sldId id="267"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ACBD1D-D5AF-40EF-BF9A-0D2CB022E5A6}" type="datetimeFigureOut">
              <a:rPr lang="en-US" smtClean="0"/>
              <a:pPr/>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AEDFAD-86DC-4B19-8E5B-B986465FDBC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ACBD1D-D5AF-40EF-BF9A-0D2CB022E5A6}" type="datetimeFigureOut">
              <a:rPr lang="en-US" smtClean="0"/>
              <a:pPr/>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AEDFAD-86DC-4B19-8E5B-B986465FDBC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ACBD1D-D5AF-40EF-BF9A-0D2CB022E5A6}" type="datetimeFigureOut">
              <a:rPr lang="en-US" smtClean="0"/>
              <a:pPr/>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AEDFAD-86DC-4B19-8E5B-B986465FDBC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ACBD1D-D5AF-40EF-BF9A-0D2CB022E5A6}" type="datetimeFigureOut">
              <a:rPr lang="en-US" smtClean="0"/>
              <a:pPr/>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AEDFAD-86DC-4B19-8E5B-B986465FDBC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ACBD1D-D5AF-40EF-BF9A-0D2CB022E5A6}" type="datetimeFigureOut">
              <a:rPr lang="en-US" smtClean="0"/>
              <a:pPr/>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AEDFAD-86DC-4B19-8E5B-B986465FDBC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ACBD1D-D5AF-40EF-BF9A-0D2CB022E5A6}" type="datetimeFigureOut">
              <a:rPr lang="en-US" smtClean="0"/>
              <a:pPr/>
              <a:t>1/17/2023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AEDFAD-86DC-4B19-8E5B-B986465FDBC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ACBD1D-D5AF-40EF-BF9A-0D2CB022E5A6}" type="datetimeFigureOut">
              <a:rPr lang="en-US" smtClean="0"/>
              <a:pPr/>
              <a:t>1/17/2023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AEDFAD-86DC-4B19-8E5B-B986465FDBC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ACBD1D-D5AF-40EF-BF9A-0D2CB022E5A6}" type="datetimeFigureOut">
              <a:rPr lang="en-US" smtClean="0"/>
              <a:pPr/>
              <a:t>1/17/2023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AEDFAD-86DC-4B19-8E5B-B986465FDBC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ACBD1D-D5AF-40EF-BF9A-0D2CB022E5A6}" type="datetimeFigureOut">
              <a:rPr lang="en-US" smtClean="0"/>
              <a:pPr/>
              <a:t>1/17/2023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AEDFAD-86DC-4B19-8E5B-B986465FDBC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ACBD1D-D5AF-40EF-BF9A-0D2CB022E5A6}" type="datetimeFigureOut">
              <a:rPr lang="en-US" smtClean="0"/>
              <a:pPr/>
              <a:t>1/17/2023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AEDFAD-86DC-4B19-8E5B-B986465FDBC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ACBD1D-D5AF-40EF-BF9A-0D2CB022E5A6}" type="datetimeFigureOut">
              <a:rPr lang="en-US" smtClean="0"/>
              <a:pPr/>
              <a:t>1/17/2023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AEDFAD-86DC-4B19-8E5B-B986465FDBC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ACBD1D-D5AF-40EF-BF9A-0D2CB022E5A6}" type="datetimeFigureOut">
              <a:rPr lang="en-US" smtClean="0"/>
              <a:pPr/>
              <a:t>1/17/2023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AEDFAD-86DC-4B19-8E5B-B986465FDBC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52401"/>
            <a:ext cx="8458200" cy="1447799"/>
          </a:xfrm>
        </p:spPr>
        <p:txBody>
          <a:bodyPr/>
          <a:lstStyle/>
          <a:p>
            <a:r>
              <a:rPr lang="en-US" dirty="0" smtClean="0"/>
              <a:t>Presentation on She Stoops to Conquer by Oliver Goldsmith</a:t>
            </a:r>
            <a:endParaRPr lang="en-US" dirty="0"/>
          </a:p>
        </p:txBody>
      </p:sp>
      <p:sp>
        <p:nvSpPr>
          <p:cNvPr id="3" name="Subtitle 2"/>
          <p:cNvSpPr>
            <a:spLocks noGrp="1"/>
          </p:cNvSpPr>
          <p:nvPr>
            <p:ph type="subTitle" idx="1"/>
          </p:nvPr>
        </p:nvSpPr>
        <p:spPr>
          <a:xfrm>
            <a:off x="1371600" y="1752600"/>
            <a:ext cx="6400800" cy="3886200"/>
          </a:xfrm>
        </p:spPr>
        <p:txBody>
          <a:bodyPr>
            <a:normAutofit/>
          </a:bodyPr>
          <a:lstStyle/>
          <a:p>
            <a:r>
              <a:rPr lang="en-US" dirty="0" err="1" smtClean="0"/>
              <a:t>Ujjwal</a:t>
            </a:r>
            <a:r>
              <a:rPr lang="en-US" dirty="0" smtClean="0"/>
              <a:t> </a:t>
            </a:r>
            <a:r>
              <a:rPr lang="en-US" dirty="0" err="1" smtClean="0"/>
              <a:t>Biswas</a:t>
            </a:r>
            <a:r>
              <a:rPr lang="en-US" dirty="0" smtClean="0"/>
              <a:t> </a:t>
            </a:r>
          </a:p>
          <a:p>
            <a:r>
              <a:rPr lang="en-US" dirty="0" smtClean="0"/>
              <a:t>Assistant Professor</a:t>
            </a:r>
          </a:p>
          <a:p>
            <a:r>
              <a:rPr lang="en-US" dirty="0" smtClean="0"/>
              <a:t>Department of English</a:t>
            </a:r>
          </a:p>
          <a:p>
            <a:r>
              <a:rPr lang="en-US" dirty="0" smtClean="0"/>
              <a:t>Semester – I</a:t>
            </a:r>
          </a:p>
          <a:p>
            <a:r>
              <a:rPr lang="en-US" dirty="0" smtClean="0"/>
              <a:t>Session-2017-18</a:t>
            </a:r>
          </a:p>
          <a:p>
            <a:r>
              <a:rPr lang="en-US" dirty="0" err="1" smtClean="0"/>
              <a:t>Khatra</a:t>
            </a:r>
            <a:r>
              <a:rPr lang="en-US" dirty="0" smtClean="0"/>
              <a:t> </a:t>
            </a:r>
            <a:r>
              <a:rPr lang="en-US" dirty="0" err="1" smtClean="0"/>
              <a:t>Adibasi</a:t>
            </a:r>
            <a:r>
              <a:rPr lang="en-US" dirty="0" smtClean="0"/>
              <a:t> </a:t>
            </a:r>
            <a:r>
              <a:rPr lang="en-US" dirty="0" err="1" smtClean="0"/>
              <a:t>Mahavidyalaya</a:t>
            </a:r>
            <a:r>
              <a:rPr lang="en-US" dirty="0" smtClean="0"/>
              <a:t>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Oliver Goldsmith</a:t>
            </a:r>
            <a:endParaRPr lang="en-US" dirty="0"/>
          </a:p>
        </p:txBody>
      </p:sp>
      <p:sp>
        <p:nvSpPr>
          <p:cNvPr id="3" name="Content Placeholder 2"/>
          <p:cNvSpPr>
            <a:spLocks noGrp="1"/>
          </p:cNvSpPr>
          <p:nvPr>
            <p:ph sz="half" idx="1"/>
          </p:nvPr>
        </p:nvSpPr>
        <p:spPr/>
        <p:txBody>
          <a:bodyPr>
            <a:normAutofit fontScale="70000" lnSpcReduction="20000"/>
          </a:bodyPr>
          <a:lstStyle/>
          <a:p>
            <a:r>
              <a:rPr lang="en-US" b="1" dirty="0" smtClean="0"/>
              <a:t>Oliver Goldsmith</a:t>
            </a:r>
            <a:r>
              <a:rPr lang="en-US" dirty="0" smtClean="0"/>
              <a:t> (10 November 1728 – 4 April 1774) </a:t>
            </a:r>
          </a:p>
          <a:p>
            <a:r>
              <a:rPr lang="en-US" dirty="0" smtClean="0"/>
              <a:t>He was an Anglo-Irish playwright, novelist and poet.</a:t>
            </a:r>
          </a:p>
          <a:p>
            <a:r>
              <a:rPr lang="en-US" dirty="0" smtClean="0"/>
              <a:t> He is well- known for his novel </a:t>
            </a:r>
            <a:r>
              <a:rPr lang="en-US" i="1" dirty="0" smtClean="0"/>
              <a:t>The Vicar of Wakefield</a:t>
            </a:r>
            <a:r>
              <a:rPr lang="en-US" dirty="0" smtClean="0"/>
              <a:t> (1766), his pastoral poem </a:t>
            </a:r>
            <a:r>
              <a:rPr lang="en-US" i="1" dirty="0" smtClean="0"/>
              <a:t>The Deserted Village</a:t>
            </a:r>
            <a:r>
              <a:rPr lang="en-US" dirty="0" smtClean="0"/>
              <a:t> (1770)</a:t>
            </a:r>
          </a:p>
          <a:p>
            <a:r>
              <a:rPr lang="en-US" dirty="0" smtClean="0"/>
              <a:t> His other plays are </a:t>
            </a:r>
            <a:r>
              <a:rPr lang="en-US" i="1" dirty="0" smtClean="0"/>
              <a:t>The Good-</a:t>
            </a:r>
            <a:r>
              <a:rPr lang="en-US" i="1" dirty="0" err="1" smtClean="0"/>
              <a:t>Natur'd</a:t>
            </a:r>
            <a:r>
              <a:rPr lang="en-US" i="1" dirty="0" smtClean="0"/>
              <a:t> Man</a:t>
            </a:r>
            <a:r>
              <a:rPr lang="en-US" dirty="0" smtClean="0"/>
              <a:t> (1768) and </a:t>
            </a:r>
            <a:r>
              <a:rPr lang="en-US" i="1" dirty="0" smtClean="0"/>
              <a:t>She Stoops to Conquer</a:t>
            </a:r>
            <a:r>
              <a:rPr lang="en-US" dirty="0" smtClean="0"/>
              <a:t> (1771, first performed in 1773).</a:t>
            </a:r>
          </a:p>
          <a:p>
            <a:r>
              <a:rPr lang="en-US" dirty="0" smtClean="0"/>
              <a:t>He is thought to have written the classic children's tale </a:t>
            </a:r>
            <a:r>
              <a:rPr lang="en-US" i="1" dirty="0" smtClean="0"/>
              <a:t>The History of Little Goody Two-Shoes</a:t>
            </a:r>
            <a:r>
              <a:rPr lang="en-US" dirty="0" smtClean="0"/>
              <a:t> (1765).</a:t>
            </a:r>
            <a:endParaRPr lang="en-US" dirty="0"/>
          </a:p>
        </p:txBody>
      </p:sp>
      <p:pic>
        <p:nvPicPr>
          <p:cNvPr id="7" name="Content Placeholder 6" descr="goldsmith.jpg"/>
          <p:cNvPicPr>
            <a:picLocks noGrp="1" noChangeAspect="1"/>
          </p:cNvPicPr>
          <p:nvPr>
            <p:ph sz="half" idx="2"/>
          </p:nvPr>
        </p:nvPicPr>
        <p:blipFill>
          <a:blip r:embed="rId2"/>
          <a:stretch>
            <a:fillRect/>
          </a:stretch>
        </p:blipFill>
        <p:spPr>
          <a:xfrm>
            <a:off x="5767387" y="1828800"/>
            <a:ext cx="2462213" cy="3305969"/>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Characters </a:t>
            </a:r>
            <a:endParaRPr lang="en-US" dirty="0"/>
          </a:p>
        </p:txBody>
      </p:sp>
      <p:sp>
        <p:nvSpPr>
          <p:cNvPr id="3" name="Content Placeholder 2"/>
          <p:cNvSpPr>
            <a:spLocks noGrp="1"/>
          </p:cNvSpPr>
          <p:nvPr>
            <p:ph idx="1"/>
          </p:nvPr>
        </p:nvSpPr>
        <p:spPr/>
        <p:txBody>
          <a:bodyPr/>
          <a:lstStyle/>
          <a:p>
            <a:r>
              <a:rPr lang="en-US" b="1" dirty="0" smtClean="0"/>
              <a:t>Charles Marlow</a:t>
            </a:r>
          </a:p>
          <a:p>
            <a:r>
              <a:rPr lang="en-US" b="1" dirty="0" smtClean="0"/>
              <a:t>Kate </a:t>
            </a:r>
            <a:r>
              <a:rPr lang="en-US" b="1" dirty="0" err="1" smtClean="0"/>
              <a:t>Hardcastle</a:t>
            </a:r>
            <a:endParaRPr lang="en-US" b="1" dirty="0" smtClean="0"/>
          </a:p>
          <a:p>
            <a:r>
              <a:rPr lang="en-US" b="1" dirty="0" smtClean="0"/>
              <a:t>Tony Lumpkin</a:t>
            </a:r>
          </a:p>
          <a:p>
            <a:r>
              <a:rPr lang="en-US" b="1" dirty="0" smtClean="0"/>
              <a:t>Constance Neville</a:t>
            </a:r>
          </a:p>
          <a:p>
            <a:r>
              <a:rPr lang="en-US" b="1" dirty="0" smtClean="0"/>
              <a:t>George Hastings</a:t>
            </a:r>
          </a:p>
          <a:p>
            <a:r>
              <a:rPr lang="en-US" b="1" dirty="0" smtClean="0"/>
              <a:t>Mr. </a:t>
            </a:r>
            <a:r>
              <a:rPr lang="en-US" b="1" dirty="0" err="1" smtClean="0"/>
              <a:t>Hardcastle</a:t>
            </a:r>
            <a:endParaRPr lang="en-US" b="1" dirty="0" smtClean="0"/>
          </a:p>
          <a:p>
            <a:r>
              <a:rPr lang="en-US" b="1" dirty="0" smtClean="0"/>
              <a:t>Mrs. </a:t>
            </a:r>
            <a:r>
              <a:rPr lang="en-US" b="1" dirty="0" err="1" smtClean="0"/>
              <a:t>Hardcastle</a:t>
            </a:r>
            <a:endParaRPr lang="en-US" b="1" dirty="0" smtClean="0"/>
          </a:p>
          <a:p>
            <a:endParaRPr lang="en-US" b="1"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Plot Construction </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dramatic accomplishment of the dramatists lies in the well- knit construction of the plot of the play. Goldsmith’s plot construction is very interesting and simple. In Shakespeare’s comedies “As you like it” and “Twelfth Night”, the plot and the sub-plot compliment each other exquisitely . In the same way, Goldsmith in his play She Stoops to Conquer has beautifully arranged the plot and the sub-plot. It has two plots:</a:t>
            </a:r>
          </a:p>
          <a:p>
            <a:r>
              <a:rPr lang="en-US" dirty="0" smtClean="0"/>
              <a:t>Main Plot</a:t>
            </a:r>
          </a:p>
          <a:p>
            <a:r>
              <a:rPr lang="en-US" dirty="0" smtClean="0"/>
              <a:t>Sub-Plot</a:t>
            </a:r>
          </a:p>
          <a:p>
            <a:r>
              <a:rPr lang="en-US" dirty="0" smtClean="0"/>
              <a:t>Main plot revolves around the complicated marriage arrangement between Marlow and Kate</a:t>
            </a:r>
          </a:p>
          <a:p>
            <a:r>
              <a:rPr lang="en-US" dirty="0" smtClean="0"/>
              <a:t>The sub-plot nears round  hidden love affair of Hastings and Miss </a:t>
            </a:r>
            <a:r>
              <a:rPr lang="en-US" dirty="0" err="1" smtClean="0"/>
              <a:t>Nevil</a:t>
            </a:r>
            <a:r>
              <a:rPr lang="en-US" dirty="0" smtClean="0"/>
              <a:t>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Anti-Sentimental Comedy</a:t>
            </a:r>
            <a:endParaRPr lang="en-US" dirty="0"/>
          </a:p>
        </p:txBody>
      </p:sp>
      <p:sp>
        <p:nvSpPr>
          <p:cNvPr id="3" name="Content Placeholder 2"/>
          <p:cNvSpPr>
            <a:spLocks noGrp="1"/>
          </p:cNvSpPr>
          <p:nvPr>
            <p:ph idx="1"/>
          </p:nvPr>
        </p:nvSpPr>
        <p:spPr/>
        <p:txBody>
          <a:bodyPr>
            <a:normAutofit fontScale="92500"/>
          </a:bodyPr>
          <a:lstStyle/>
          <a:p>
            <a:r>
              <a:rPr lang="en-US" dirty="0" smtClean="0"/>
              <a:t>Anti sentimental comedy is a literary genre which came into existence around 18</a:t>
            </a:r>
            <a:r>
              <a:rPr lang="en-US" baseline="30000" dirty="0" smtClean="0"/>
              <a:t>th</a:t>
            </a:r>
            <a:r>
              <a:rPr lang="en-US" dirty="0" smtClean="0"/>
              <a:t> century as a reaction against the Sentimental comedy.</a:t>
            </a:r>
          </a:p>
          <a:p>
            <a:r>
              <a:rPr lang="en-US" dirty="0" smtClean="0"/>
              <a:t>It criticizes the characteristics of the Sentimental comedy.</a:t>
            </a:r>
          </a:p>
          <a:p>
            <a:r>
              <a:rPr lang="en-US" dirty="0" smtClean="0"/>
              <a:t>Oliver Goldsmith was the first critic who satirized  the Sentimental Comedy and Richard Sheridan was the second writer who wrote against Sentimental comedy.</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Characteristics of Anti-Sentimental Comedy</a:t>
            </a:r>
            <a:endParaRPr lang="en-US" dirty="0"/>
          </a:p>
        </p:txBody>
      </p:sp>
      <p:sp>
        <p:nvSpPr>
          <p:cNvPr id="3" name="Content Placeholder 2"/>
          <p:cNvSpPr>
            <a:spLocks noGrp="1"/>
          </p:cNvSpPr>
          <p:nvPr>
            <p:ph idx="1"/>
          </p:nvPr>
        </p:nvSpPr>
        <p:spPr/>
        <p:txBody>
          <a:bodyPr/>
          <a:lstStyle/>
          <a:p>
            <a:r>
              <a:rPr lang="en-US" b="1" dirty="0" smtClean="0"/>
              <a:t>Wit</a:t>
            </a:r>
          </a:p>
          <a:p>
            <a:r>
              <a:rPr lang="en-US" b="1" dirty="0" smtClean="0"/>
              <a:t>Laughter</a:t>
            </a:r>
          </a:p>
          <a:p>
            <a:r>
              <a:rPr lang="en-US" b="1" dirty="0" smtClean="0"/>
              <a:t>Farce</a:t>
            </a:r>
          </a:p>
          <a:p>
            <a:r>
              <a:rPr lang="en-US" b="1" dirty="0" smtClean="0"/>
              <a:t>Irony</a:t>
            </a:r>
          </a:p>
          <a:p>
            <a:r>
              <a:rPr lang="en-US" b="1" dirty="0" smtClean="0"/>
              <a:t>Disguise</a:t>
            </a:r>
          </a:p>
          <a:p>
            <a:r>
              <a:rPr lang="en-US" b="1" dirty="0" smtClean="0"/>
              <a:t>Satire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Central Issues </a:t>
            </a:r>
            <a:endParaRPr lang="en-US" dirty="0"/>
          </a:p>
        </p:txBody>
      </p:sp>
      <p:sp>
        <p:nvSpPr>
          <p:cNvPr id="3" name="Content Placeholder 2"/>
          <p:cNvSpPr>
            <a:spLocks noGrp="1"/>
          </p:cNvSpPr>
          <p:nvPr>
            <p:ph idx="1"/>
          </p:nvPr>
        </p:nvSpPr>
        <p:spPr/>
        <p:txBody>
          <a:bodyPr/>
          <a:lstStyle/>
          <a:p>
            <a:r>
              <a:rPr lang="en-US" dirty="0" smtClean="0"/>
              <a:t>Appearance and Reality</a:t>
            </a:r>
          </a:p>
          <a:p>
            <a:r>
              <a:rPr lang="en-US" dirty="0" smtClean="0"/>
              <a:t>Class </a:t>
            </a:r>
          </a:p>
          <a:p>
            <a:r>
              <a:rPr lang="en-US" dirty="0" smtClean="0"/>
              <a:t>Unavoidable Importance of Money</a:t>
            </a:r>
          </a:p>
          <a:p>
            <a:r>
              <a:rPr lang="en-US" dirty="0" smtClean="0"/>
              <a:t>Conflict between the </a:t>
            </a:r>
            <a:r>
              <a:rPr lang="en-US" dirty="0" smtClean="0"/>
              <a:t>artificial </a:t>
            </a:r>
            <a:r>
              <a:rPr lang="en-US" dirty="0" smtClean="0"/>
              <a:t>attitudes of town and the simple behaviors of the country</a:t>
            </a:r>
          </a:p>
          <a:p>
            <a:r>
              <a:rPr lang="en-US" dirty="0" smtClean="0"/>
              <a:t>Contradiction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TotalTime>
  <Words>203</Words>
  <Application>Microsoft Office PowerPoint</Application>
  <PresentationFormat>On-screen Show (4:3)</PresentationFormat>
  <Paragraphs>45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Presentation on She Stoops to Conquer by Oliver Goldsmith</vt:lpstr>
      <vt:lpstr>About Oliver Goldsmith</vt:lpstr>
      <vt:lpstr>Important Characters </vt:lpstr>
      <vt:lpstr>Plot Construction </vt:lpstr>
      <vt:lpstr>Anti-Sentimental Comedy</vt:lpstr>
      <vt:lpstr>Characteristics of Anti-Sentimental Comedy</vt:lpstr>
      <vt:lpstr>Central Issues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on Tyger by William Blake</dc:title>
  <dc:creator>User</dc:creator>
  <cp:lastModifiedBy>User</cp:lastModifiedBy>
  <cp:revision>7</cp:revision>
  <dcterms:created xsi:type="dcterms:W3CDTF">2023-01-12T04:14:57Z</dcterms:created>
  <dcterms:modified xsi:type="dcterms:W3CDTF">2023-01-17T14:38:32Z</dcterms:modified>
</cp:coreProperties>
</file>